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1973_%D0%B3%D0%BE%D0%B4" TargetMode="External"/><Relationship Id="rId4" Type="http://schemas.openxmlformats.org/officeDocument/2006/relationships/hyperlink" Target="https://ru.wikipedia.org/wiki/14_%D1%81%D0%B5%D0%BD%D1%82%D1%8F%D0%B1%D1%80%D1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6_%D0%B8%D1%8E%D0%BD%D1%8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s://ru.wikipedia.org/wiki/1974_%D0%B3%D0%BE%D0%B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6_%D0%BC%D0%B0%D1%8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1985_%D0%B3%D0%BE%D0%B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6518" y="765254"/>
            <a:ext cx="8444753" cy="23083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Города-герои в</a:t>
            </a:r>
          </a:p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 Великой Отечественной войне</a:t>
            </a:r>
            <a:endParaRPr lang="ru-RU" sz="4800" b="1" i="1" dirty="0">
              <a:ln w="19050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127000">
                  <a:schemeClr val="accent1">
                    <a:alpha val="19000"/>
                  </a:schemeClr>
                </a:glow>
              </a:effectLst>
              <a:latin typeface="PT Sans Bold" panose="020B07030202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Брест (крепость-герой) -1965 год</a:t>
            </a:r>
            <a:endParaRPr lang="ru-RU" sz="3600" i="1" dirty="0"/>
          </a:p>
        </p:txBody>
      </p:sp>
      <p:pic>
        <p:nvPicPr>
          <p:cNvPr id="24580" name="Picture 4" descr="Документальные филь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" y="1651997"/>
            <a:ext cx="3127202" cy="46312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26972" y="1776549"/>
            <a:ext cx="51598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герой с 8 мая 1965 года.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всех городов Советского Союза, именно Бресту выпала участь первым столкнуться с агрессией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немецко-фашистких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захватчиков. Ранним утром 22 июня 1941 г. вражеской бомбардировке подверглась Брестская крепость, в которой на тот момент находились примерно 7 тысяч советских воинов и члены семей их командиров.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Немецкое командование рассчитывало захватить крепость в течение нескольких часов, но 45-я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девизия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вермахта застряла в Бресте на неделю и со значительными потерями еще целый месяц подавляла отдельные очаги сопротивления героев-защитников Бреста. В результате, Брестская крепость стала символом мужества, героической стойкости и доблести времен Великой Отечественной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ород-герой Керчь, мемориал"/>
          <p:cNvPicPr>
            <a:picLocks noChangeAspect="1" noChangeArrowheads="1"/>
          </p:cNvPicPr>
          <p:nvPr/>
        </p:nvPicPr>
        <p:blipFill>
          <a:blip r:embed="rId2"/>
          <a:srcRect t="12171" b="12149"/>
          <a:stretch>
            <a:fillRect/>
          </a:stretch>
        </p:blipFill>
        <p:spPr bwMode="auto">
          <a:xfrm>
            <a:off x="4871265" y="4585063"/>
            <a:ext cx="4115980" cy="2024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Керчь – 1973 год</a:t>
            </a:r>
            <a:endParaRPr lang="ru-RU" i="1" dirty="0"/>
          </a:p>
        </p:txBody>
      </p:sp>
      <p:pic>
        <p:nvPicPr>
          <p:cNvPr id="6148" name="Picture 4" descr="Давайте братья пройдемся по городам - ЯПлакал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41" y="2050868"/>
            <a:ext cx="3007723" cy="40102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88727" y="1162594"/>
            <a:ext cx="400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4" tooltip="14 сентября"/>
              </a:rPr>
              <a:t>Город герой с 14 </a:t>
            </a:r>
            <a:r>
              <a:rPr lang="ru-RU" b="1" u="sng" dirty="0" smtClean="0">
                <a:hlinkClick r:id="rId4" tooltip="14 сентября"/>
              </a:rPr>
              <a:t>сентября</a:t>
            </a:r>
            <a:r>
              <a:rPr lang="ru-RU" b="1" dirty="0" smtClean="0"/>
              <a:t> </a:t>
            </a:r>
            <a:r>
              <a:rPr lang="ru-RU" b="1" dirty="0" smtClean="0">
                <a:hlinkClick r:id="rId5" tooltip="1973 год"/>
              </a:rPr>
              <a:t>1973 года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4720" y="1711234"/>
            <a:ext cx="512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Керчь была одним из первых городов, попавших под удар немецко-фашистских войск в начале войны. За все время через нее четырежды проходила линия фронта и за годы войны город был дважды оккупирован немецко-фашистскими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войсками. Легендарной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страницей, вписанной в историю Великой Отечественной войны, стала упорная борьба и длительная оборона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Аджимушкайских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каменоломнях. Советские патриоты – герои показали всему миру образец взаимной выручки, верности воинскому долгу и боевого братства.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298" y="6144289"/>
            <a:ext cx="196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Обелиск Славы.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296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 -1973 год</a:t>
            </a:r>
            <a:endParaRPr lang="ru-RU" i="1" dirty="0"/>
          </a:p>
        </p:txBody>
      </p:sp>
      <p:pic>
        <p:nvPicPr>
          <p:cNvPr id="5122" name="Picture 2" descr="Город-герой Новороссийск - Города-герои - Картинки по ис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77" y="1561012"/>
            <a:ext cx="2548437" cy="4591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10297" y="1045029"/>
            <a:ext cx="4650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 герой с 14 </a:t>
            </a:r>
            <a:r>
              <a:rPr lang="ru-RU" b="1" dirty="0" smtClean="0"/>
              <a:t>сентября 1973 года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8331" y="1476103"/>
            <a:ext cx="58521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защиты города Новороссийска 17 августа 1942 года был создан Новороссийский оборонительный район, в который входили 47-ая армия, моряки Азовской военной флотилии и Черноморского флота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Особо отличились в борьбе за Новороссийск корабли Черноморского флота. Так, в начале сентября 1942 г, эскадронный миноносец «Сообразительный» и лидер «Харьков» нанесли мощные артиллерийские удары по скоплениям немецких войск на подступах к городу. Несмотря на героические усилия защитников Новороссийска, силы были неравными, и 7 сентября 1942 г. врагу удалось войти в город и захватить в нем несколько административных объектов. Но уже через четыре дня гитлеровцы были остановлены в юго-восточной части города и перешли к оборонительной позиции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Сражение за Новороссийск длилось 225 дней и закончилась полным освобождением города-героя 16 сентября 1943 г.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424" y="6139544"/>
            <a:ext cx="2493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 </a:t>
            </a:r>
            <a:r>
              <a:rPr lang="ru-RU" b="1" dirty="0" smtClean="0"/>
              <a:t>защитникам</a:t>
            </a:r>
          </a:p>
          <a:p>
            <a:r>
              <a:rPr lang="ru-RU" b="1" dirty="0" smtClean="0"/>
              <a:t>Новороссийска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ordenrf.ru/upload/novosty-info/minsk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5588" y="4559935"/>
            <a:ext cx="3435532" cy="2115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Минск -1974 год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6686" y="1097279"/>
            <a:ext cx="376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3" tooltip="26 июня"/>
              </a:rPr>
              <a:t>Город герой с 26 </a:t>
            </a:r>
            <a:r>
              <a:rPr lang="ru-RU" b="1" u="sng" dirty="0" smtClean="0">
                <a:hlinkClick r:id="rId3" tooltip="26 июня"/>
              </a:rPr>
              <a:t>июня</a:t>
            </a:r>
            <a:r>
              <a:rPr lang="ru-RU" b="1" dirty="0" smtClean="0"/>
              <a:t> </a:t>
            </a:r>
            <a:r>
              <a:rPr lang="ru-RU" b="1" dirty="0" smtClean="0">
                <a:hlinkClick r:id="rId4" tooltip="1974 год"/>
              </a:rPr>
              <a:t>1974 </a:t>
            </a:r>
            <a:r>
              <a:rPr lang="ru-RU" b="1" dirty="0" smtClean="0">
                <a:hlinkClick r:id="rId4" tooltip="1974 год"/>
              </a:rPr>
              <a:t>года</a:t>
            </a:r>
            <a:endParaRPr lang="ru-RU" b="1" dirty="0"/>
          </a:p>
        </p:txBody>
      </p:sp>
      <p:pic>
        <p:nvPicPr>
          <p:cNvPr id="3" name="Picture 2" descr="http://ordenrf.ru/upload/novosty-info/minsk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703" y="1541418"/>
            <a:ext cx="2770504" cy="44674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194" y="5956662"/>
            <a:ext cx="3958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Скульптура "Родина - мать" у основания обелиска.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9771" y="1489166"/>
            <a:ext cx="57999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Минск с первых дней Великой Отечественной войны оказался в самом центре сражений, так как находился на направлении главного удара гитлеровцев, на Москву. Передовые части войск врага подошли к городу 26 июня 1941 г. Их встретила всего лишь одна 64-я стрелковая дивизия, которая только за три дня ожесточенных боев уничтожила около 300 авто- и бронемашин противника, а также много танковой техники. Двадцать седьмого июня гитлеровцев удалось отбросить назад, на 10 км от Минска – это снизило ударную силу и темп продвижения фашистов на восток. Тем не менее, после упорных и тяжелых боев, 28 июня советские войска были вынуждены отступить и оставить город.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Тула -1976 год</a:t>
            </a: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4171" y="1371599"/>
            <a:ext cx="44674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герой с  7 декабря 1976 года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Тула - один из немногих городов-героев Великой Отечественной войны, который отбил все атаки противника и остался непокорённым. В течение 45 дней Тульской операции, длившейся с октября по декабрь 1941 года, находясь практически в полном окружении, защитники города не только выдержали массированные бомбардировки и яростные атаки противника, но и при практически полном отсутствии производственных мощностей (почти все основные предприятия были эвакуированы вглубь страны), умудрились отремонтировать 90 танков, более сотни артиллерийских орудий, а также наладить массовый выпуск минометов и стрелкового оружия (автоматов и винтовок).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Города - Герои., герои, го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4" y="1776549"/>
            <a:ext cx="3311434" cy="4415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Город-герой Тула. </a:t>
            </a:r>
            <a:r>
              <a:rPr lang="ru-RU" b="1" dirty="0" smtClean="0"/>
              <a:t>Памятник</a:t>
            </a:r>
          </a:p>
          <a:p>
            <a:r>
              <a:rPr lang="ru-RU" b="1" dirty="0" smtClean="0"/>
              <a:t> защитникам города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3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Мурманск -1985 год</a:t>
            </a:r>
            <a:endParaRPr lang="ru-RU" i="1" dirty="0"/>
          </a:p>
        </p:txBody>
      </p:sp>
      <p:pic>
        <p:nvPicPr>
          <p:cNvPr id="2050" name="Picture 2" descr="Oбозник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00" y="1828800"/>
            <a:ext cx="2992574" cy="41539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96624" y="1371599"/>
            <a:ext cx="392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 tooltip="6 мая"/>
              </a:rPr>
              <a:t>Город герой с 6 </a:t>
            </a:r>
            <a:r>
              <a:rPr lang="ru-RU" u="sng" dirty="0" smtClean="0">
                <a:hlinkClick r:id="rId3" tooltip="6 мая"/>
              </a:rPr>
              <a:t>мая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985 год"/>
              </a:rPr>
              <a:t>1985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59436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Мемориал Защитникам Советского Заполярья в годы Великой Отечественной войны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5715" y="1763486"/>
            <a:ext cx="56562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Военная история Мурманска обусловлена наступлением в 1941 году немецко-фашистской армии сразу по нескольким фронтам.  Так для захвата земель Заполярья, со стороны Норвегии и Финляндии, был развернут фронт «Норвегия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обороне участвовали корабли Северного флота и сухопутные войска Советской армии, защищая Заполярье от вторжения немецких войск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Вражеское наступление началось 29 июня 1941 года, но наши солдаты остановили врага в 20-30 километрах от граничной линии. Ценой ожесточенных боев и безграничного мужества этих героев, линия фронта оставалась неименной до 1944 года, когда наши войска начали наступление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35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 -1985 год</a:t>
            </a:r>
            <a:endParaRPr lang="ru-RU" i="1" dirty="0"/>
          </a:p>
        </p:txBody>
      </p:sp>
      <p:pic>
        <p:nvPicPr>
          <p:cNvPr id="1028" name="Picture 4" descr="ГОРОД-ГЕРОЙ СМОЛЕНСК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04" y="1711234"/>
            <a:ext cx="2966447" cy="44936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4293" y="1084217"/>
            <a:ext cx="3754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 герой с 6 </a:t>
            </a:r>
            <a:r>
              <a:rPr lang="ru-RU" b="1" dirty="0" smtClean="0"/>
              <a:t>мая 1985 года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6970" y="1776549"/>
            <a:ext cx="53427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началом Великой Отечественной войны Смоленск оказался на пути главного удара фашистских войск по направлению к Москве. Первой бомбардировке город подвергся 24 июня 1941 г., а спустя 4 дня гитлеровцы совершили на Смоленск вторую воздушную атаку, в результате которой была полностью разрушена центральная часть города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Несмотря на героические усилия защитников Смоленска, 29 июля 1941 г. гитлеровцам удалось войти в город. Оккупация продлилась до 25 сентября 1943 г, но и в течение этих страшных для Смоленска лет, его жители продолжали бороться с врагом, создавая партизанские отряды и ведя подпольную подрывную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389" y="6244046"/>
            <a:ext cx="2573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Курган Бессмертия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3668" y="914400"/>
            <a:ext cx="6204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Все люди вспоминать должны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Про подвиг городов – героев,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Про залпы той большой войны,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Про это мужество святое.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18011"/>
            <a:ext cx="7886700" cy="57589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 (Санкт-Петербург) - 1945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 (Волгоград) – 1945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Севастополь -1945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Одесса – 1945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 -1965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-1965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Брест (крепость-герой) -1965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Керчь – 1973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 -1973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Минск -1974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Тула -1976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Мурманск -1985 год;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 -1985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7075" y="953589"/>
            <a:ext cx="58129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Город-герой с 1 мая 1945 года.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Огромный героизм и стойкость ленинградцев проявились во время Великой Отечественной войны. Почти 900 дней и ночей в условиях полной блокады города жители не только удержали город, но и оказали огромную помощь фронту. В результате встречного наступления Ленинградского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фронтов 18 января 1943 года блокадное кольцо было прорвано, но только 27 января 1944 года блокада города была полностью </a:t>
            </a:r>
            <a:r>
              <a:rPr lang="ru-RU" dirty="0" smtClean="0"/>
              <a:t>снята.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845" y="339634"/>
            <a:ext cx="687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 (Санкт-Петербург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Обелиск &quot;Городу-герою Ленинграду&quot;, площадь Восстания - Фотог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43" y="1084217"/>
            <a:ext cx="1790791" cy="50711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6824" y="6196540"/>
            <a:ext cx="2419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Обелиск Город-герой. </a:t>
            </a:r>
            <a:endParaRPr lang="ru-RU" b="1" dirty="0"/>
          </a:p>
        </p:txBody>
      </p:sp>
      <p:pic>
        <p:nvPicPr>
          <p:cNvPr id="2" name="Picture 2" descr="Город герой Ленинград. мемори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136" y="3788229"/>
            <a:ext cx="3763283" cy="282246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58882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Мемориал героическим защитникам Ленинграда.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278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Великой Отечественной войны (1941-1945 гг.) на подступах к городу и в самом городе с 17 июля 1942 г. по 2 февраля 1943 г. происходила одна из важнейших битв второй мировой войны (1939-1945 гг.) - Сталинградская, ставшая её переломным этапом. Сталинградская битва продолжалась 200 дней. Фашистский блок потерял в ней убитыми, ранеными, пленными и пропавшими без вести около 1,5 миллиона человек (!) - четверть всех своих сил, действовавших на советско-германском фронте.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Деловые телефоны Волгограда и другая полезная информация о В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183" y="3454542"/>
            <a:ext cx="4428307" cy="3013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7280" y="248194"/>
            <a:ext cx="788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 (Волгоград) – 1945 год;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132" y="5979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Мамаев курган. </a:t>
            </a:r>
            <a:endParaRPr lang="ru-RU" b="1" dirty="0" smtClean="0"/>
          </a:p>
          <a:p>
            <a:r>
              <a:rPr lang="ru-RU" b="1" dirty="0" smtClean="0"/>
              <a:t>Монумент </a:t>
            </a:r>
            <a:r>
              <a:rPr lang="ru-RU" b="1" dirty="0" smtClean="0"/>
              <a:t>"Родина-мать зовет" 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02183" y="5796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Мамаев курган. Площадь "Стоявших насмерть"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234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Севастополь -1945 год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04905" y="796835"/>
            <a:ext cx="54602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 герой  с 8 мая 1965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самых стойких городов времён Великой Отечественной войны по праву считается город-герой Севастополь, который выдерживал ожесточённые атаки и осаду врага на протяжении 250 дней. Благодаря мужеству и непоколебимой стойкости защитников, Севастополь стал поистине народным городом-героем - первые книги с употреблением таких характеристик появились уже в 1941-42 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ordenrf.ru/upload/novosty-info/sevastopol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391" y="1867988"/>
            <a:ext cx="2587626" cy="41539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13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Обелиск "Штык-парус" в честь присвоения  Севастополю звания города героя.</a:t>
            </a:r>
            <a:endParaRPr lang="ru-RU" b="1" dirty="0"/>
          </a:p>
        </p:txBody>
      </p:sp>
      <p:pic>
        <p:nvPicPr>
          <p:cNvPr id="11268" name="Picture 4" descr="Звание Город-герой Севастополь, памятник матрос и солд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8650" y="3372076"/>
            <a:ext cx="3475898" cy="2941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40816" y="6235728"/>
            <a:ext cx="265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Матрос и солдат, 2007 г. 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Одесса – 1945 год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/>
          </a:p>
        </p:txBody>
      </p:sp>
      <p:pic>
        <p:nvPicPr>
          <p:cNvPr id="27654" name="Picture 6" descr="9 мая День Победы - Самая трагичная и трогательная дата! :: События факультета :: Факультет технологии вина, консервированных 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7" y="1588542"/>
            <a:ext cx="2560320" cy="4551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82836" y="1750423"/>
            <a:ext cx="5747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герой с 8 мая 1965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 Великой Отечественной войны Одесский оборонительный район сражался с превосходящими силами противника 73 дня, с 5 августа по 16 октября 1941.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 Защита Одессы стала живописным образцом стойкости и героизма людей. Ее защитники больше чем на два месяца сковали у стен города до 18 дивизий, вывели из строя больше 160 тыс. солдат и офицеров врага, до 200 самолетов и 100 танков. Защита Одессы отличалась высочайшей энергичностью, отлично скоординированным взаимодействием сухопутных войск и флота и содействовала срыву гитлеровского плана «молниеносной войны».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634" y="60449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Обелиск Неизвестному матросу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 smtClean="0"/>
              <a:t>Аллее Славы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Киев -1965 год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218" name="Picture 2" descr="Города Герои - Общая информация - Орден Чёрных Копателей - фото и видео находок на раскопках, военная и историческая археология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08" y="1507672"/>
            <a:ext cx="2960279" cy="44018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4293" y="1480849"/>
            <a:ext cx="3170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Город герой с 8 </a:t>
            </a:r>
            <a:r>
              <a:rPr lang="ru-RU" b="1" dirty="0" smtClean="0"/>
              <a:t>мая 1965 года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8776" y="2011680"/>
            <a:ext cx="5381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Внезапный удар по городу Киеву немецкие войска нанесли с воздуха 22 июня 1941 года – в самые первые часы войны, а 6 июля уже был создан комитет по его обороне. С этого дня началась героическая борьба за город, которая продолжалась целых 72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Защищали Киев не только советские солдаты, но и простые жители. Огромные усилия прилагали для этого отряды народного ополчения, которых к началу июля насчитывалось девятнадцать.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освобожден 6 ноября 1943 года.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81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Мемориальный комплекс "Национальный музей истории Великой Отечественной войны 1941-1945 годов"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упола, кремль, город-герой москва, 9 мая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 r="7200" b="13493"/>
          <a:stretch>
            <a:fillRect/>
          </a:stretch>
        </p:blipFill>
        <p:spPr bwMode="auto">
          <a:xfrm>
            <a:off x="5021927" y="4517059"/>
            <a:ext cx="3704062" cy="2158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80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-1965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4823" y="1175657"/>
            <a:ext cx="5812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 герой с 8 </a:t>
            </a:r>
            <a:r>
              <a:rPr lang="ru-RU" b="1" dirty="0" smtClean="0"/>
              <a:t>мая 1965 года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82835" y="1720839"/>
            <a:ext cx="4833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13 городов-героев Советского Союза, город-герой Москва занимает особое место. Именно в битве под советской столицей мир весь мир увидел первое в истории поражение безупречно-отлаженной военной машины III Рейха. Именно здесь состоялась битва колоссального масштаба, равной которой всемирная история не знала ни до, ни после, и именно здесь советский народ продемонстрировал высшую степень мужества и героизма, которая потрясла мир.</a:t>
            </a:r>
            <a:endParaRPr lang="ru-RU" dirty="0"/>
          </a:p>
        </p:txBody>
      </p:sp>
      <p:pic>
        <p:nvPicPr>
          <p:cNvPr id="3" name="Picture 2" descr="Город герой Москва. Главный монумент мемориала Побед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30" y="1959430"/>
            <a:ext cx="2743037" cy="41017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132" y="59765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Город герой Москва. Главный монумент мемориала Победы.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1050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              Во время Великой Отечественной войны (1941-1945 гг.) на подступах к городу и в самом городе с 17 июля 1942 г. по 2 февраля 1943 г. происходила одна из важнейших битв второй мировой войны (1939-1945 гг.) - Сталинградская, ставшая её переломным этапом. Сталинградская битва продолжалась 200 дней. Фашистский блок потерял в ней убитыми, ранеными, пленными и пропавшими без вести около 1,5 миллиона человек (!) - четверть всех своих сил, действовавших на советско-германском фронте. </vt:lpstr>
      <vt:lpstr>Севастополь -1945 год</vt:lpstr>
      <vt:lpstr>Одесса – 1945 год </vt:lpstr>
      <vt:lpstr>Киев -1965 год; </vt:lpstr>
      <vt:lpstr>Москва -1965 год </vt:lpstr>
      <vt:lpstr>Брест (крепость-герой) -1965 год</vt:lpstr>
      <vt:lpstr>Керчь – 1973 год</vt:lpstr>
      <vt:lpstr>Новороссийск -1973 год</vt:lpstr>
      <vt:lpstr>Минск -1974 год</vt:lpstr>
      <vt:lpstr>Тула -1976 год</vt:lpstr>
      <vt:lpstr>Мурманск -1985 год</vt:lpstr>
      <vt:lpstr>Смоленск -1985 год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56</cp:revision>
  <dcterms:created xsi:type="dcterms:W3CDTF">2013-11-19T05:52:05Z</dcterms:created>
  <dcterms:modified xsi:type="dcterms:W3CDTF">2015-01-28T16:10:43Z</dcterms:modified>
</cp:coreProperties>
</file>